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2" r:id="rId4"/>
    <p:sldId id="263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36"/>
    <p:restoredTop sz="94694"/>
  </p:normalViewPr>
  <p:slideViewPr>
    <p:cSldViewPr snapToGrid="0" snapToObjects="1">
      <p:cViewPr>
        <p:scale>
          <a:sx n="130" d="100"/>
          <a:sy n="130" d="100"/>
        </p:scale>
        <p:origin x="1864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8" d="100"/>
          <a:sy n="138" d="100"/>
        </p:scale>
        <p:origin x="471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DE67B47-D307-0141-85A2-2F7898C0AA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1DBB23-00CD-944C-964B-0FD1C46000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C38BD-B5AB-0447-9207-CD62BFC2F928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0EFDB9-1BBB-EF4D-8954-C4724EFE29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870FD-7B1B-B848-B8F5-5A44610475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EC9C7-DA40-104A-9CDA-E6825BF28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31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sv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2906A-0ED7-E840-8A44-7A69140DDB30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DB80D-9059-C74E-929D-1985E92D5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99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BDB80D-9059-C74E-929D-1985E92D57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101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EPLATFORM FOR IMPROVING TEACHING AND LEARNING METHODS BASED ON POMODORO AND DATA DRIVEN INSIGHTS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BDB80D-9059-C74E-929D-1985E92D57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52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 userDrawn="1"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7F43ACA-BDC0-0F4D-B285-8FF7E8CD34CF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A29F-EEDD-8448-AF1C-7EE6C272256D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9C671-1D31-1349-A25A-4B74BF943930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07DAF-EE09-8241-840E-E6FA40C4768E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solidFill>
            <a:schemeClr val="accent5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Bl@nk</a:t>
            </a:r>
            <a:r>
              <a:rPr lang="en-US" dirty="0"/>
              <a:t> - </a:t>
            </a:r>
            <a:r>
              <a:rPr lang="en-US" dirty="0" err="1"/>
              <a:t>jsHacks</a:t>
            </a:r>
            <a:r>
              <a:rPr lang="en-US" dirty="0"/>
              <a:t> 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A44B90-15D2-D548-9492-04FB88648AFD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  <a:solidFill>
            <a:schemeClr val="accent4"/>
          </a:solidFill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>
            <a:lvl1pPr>
              <a:buClr>
                <a:schemeClr val="bg1"/>
              </a:buClr>
              <a:defRPr/>
            </a:lvl1pPr>
            <a:lvl3pPr>
              <a:buClr>
                <a:schemeClr val="bg1"/>
              </a:buClr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5CC58-D644-E04C-90B2-1E39CEAE11A1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3FC50-BF23-FA4D-A616-92506294BAC7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EDBA2-1FDC-4848-8736-FBACF629C905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042C5-D9CC-184A-8AC3-F91C1DF24EBD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  <a:solidFill>
            <a:schemeClr val="accent4"/>
          </a:solidFill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0814454-A731-4443-8274-38D35314F37E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  <a:noFill/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B2009D1-48F4-CD48-AA3C-18AF52BE6F82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5629FD1-B185-564F-BDA0-F536CCEE7643}" type="datetime1">
              <a:rPr lang="en-GB" smtClean="0"/>
              <a:t>27/10/2019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Bl@nk - jsHacks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5630-D5AC-8048-95D3-06378934CD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Pomo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66B96-1829-5949-8BD6-0B0EE8A30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/>
          <a:lstStyle/>
          <a:p>
            <a:r>
              <a:rPr lang="en-US" dirty="0" err="1"/>
              <a:t>Cata</a:t>
            </a:r>
            <a:r>
              <a:rPr lang="en-US" dirty="0"/>
              <a:t> – Gabi – Geo – Radu</a:t>
            </a:r>
          </a:p>
        </p:txBody>
      </p:sp>
    </p:spTree>
    <p:extLst>
      <p:ext uri="{BB962C8B-B14F-4D97-AF65-F5344CB8AC3E}">
        <p14:creationId xmlns:p14="http://schemas.microsoft.com/office/powerpoint/2010/main" val="1384023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2E369-E967-8444-813E-9B4F821D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all about?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4290D2-87F4-EC41-994B-957B058E73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Toe-may-toe</a:t>
            </a:r>
          </a:p>
          <a:p>
            <a:r>
              <a:rPr lang="en-US" dirty="0"/>
              <a:t>To-ma-to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7FFC-C3BD-D24B-9755-FA62EEE49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Bl@nk - jsHacks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39D0-1392-6540-AE86-BD4433AD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Teachers</a:t>
            </a:r>
          </a:p>
        </p:txBody>
      </p:sp>
      <p:pic>
        <p:nvPicPr>
          <p:cNvPr id="6" name="Online Media 5" descr="Screen Recording 2019-10-27 at 15.32.00.mov">
            <a:hlinkClick r:id="" action="ppaction://media"/>
            <a:extLst>
              <a:ext uri="{FF2B5EF4-FFF2-40B4-BE49-F238E27FC236}">
                <a16:creationId xmlns:a16="http://schemas.microsoft.com/office/drawing/2014/main" id="{EFC32F95-F730-8B40-9E93-66E16AF3F6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3113" y="920750"/>
            <a:ext cx="6143625" cy="498475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6C85B-F817-B640-98F3-E4CD2106E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600" dirty="0"/>
              <a:t>BETTER STRUCTURED CONTENT </a:t>
            </a:r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 </a:t>
            </a:r>
          </a:p>
          <a:p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guided input methods</a:t>
            </a:r>
            <a:endParaRPr lang="en-US" sz="1800" i="1" dirty="0"/>
          </a:p>
          <a:p>
            <a:r>
              <a:rPr lang="en-US" sz="3600" dirty="0"/>
              <a:t>INSTANT FEEDBACK </a:t>
            </a:r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through customized quizzes</a:t>
            </a:r>
            <a:endParaRPr lang="en-US" sz="1800" dirty="0"/>
          </a:p>
          <a:p>
            <a:r>
              <a:rPr lang="en-US" sz="3600" dirty="0"/>
              <a:t>INSIGHTFUL REPORTING </a:t>
            </a:r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based on student data</a:t>
            </a:r>
            <a:endParaRPr lang="en-US" sz="2400" i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E5BED-2F07-154F-9DF0-1CECED57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Bl@nk</a:t>
            </a:r>
            <a:r>
              <a:rPr lang="en-US" dirty="0">
                <a:solidFill>
                  <a:schemeClr val="bg1"/>
                </a:solidFill>
              </a:rPr>
              <a:t> - </a:t>
            </a:r>
            <a:r>
              <a:rPr lang="en-US" dirty="0" err="1">
                <a:solidFill>
                  <a:schemeClr val="bg1"/>
                </a:solidFill>
              </a:rPr>
              <a:t>jsHacks</a:t>
            </a:r>
            <a:r>
              <a:rPr lang="en-US" dirty="0">
                <a:solidFill>
                  <a:schemeClr val="bg1"/>
                </a:solidFill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148325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B1-AC1A-F549-AF11-A98F5452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</a:t>
            </a:r>
          </a:p>
        </p:txBody>
      </p:sp>
      <p:pic>
        <p:nvPicPr>
          <p:cNvPr id="6" name="Online Media 5" descr="Screen Recording 2019-10-27 at 15.33.43.mov">
            <a:hlinkClick r:id="" action="ppaction://media"/>
            <a:extLst>
              <a:ext uri="{FF2B5EF4-FFF2-40B4-BE49-F238E27FC236}">
                <a16:creationId xmlns:a16="http://schemas.microsoft.com/office/drawing/2014/main" id="{6807AD03-132B-7B4B-AB4D-75E0B2BFD5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3113" y="920750"/>
            <a:ext cx="6143625" cy="498475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28E12A-37E5-6C46-82E4-C7D2E6304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400" dirty="0"/>
              <a:t>PREVENT PROCRASTINATION </a:t>
            </a:r>
            <a:r>
              <a:rPr lang="en-US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 a personalized Pomodoro Technique</a:t>
            </a:r>
          </a:p>
          <a:p>
            <a:r>
              <a:rPr lang="en-US" sz="2400" dirty="0"/>
              <a:t>IMPROVE FOCUS </a:t>
            </a:r>
            <a:r>
              <a:rPr lang="en-US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 optimizing LT &amp; RT rates</a:t>
            </a:r>
          </a:p>
          <a:p>
            <a:r>
              <a:rPr lang="en-US" sz="2400" dirty="0"/>
              <a:t>EARN ACHIEVEMENTS </a:t>
            </a:r>
            <a:r>
              <a:rPr lang="en-US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completing your tasks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AC53A-B720-334E-AB29-E87B29881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Bl@nk</a:t>
            </a:r>
            <a:r>
              <a:rPr lang="en-US" dirty="0">
                <a:solidFill>
                  <a:schemeClr val="bg1"/>
                </a:solidFill>
              </a:rPr>
              <a:t> - </a:t>
            </a:r>
            <a:r>
              <a:rPr lang="en-US" dirty="0" err="1">
                <a:solidFill>
                  <a:schemeClr val="bg1"/>
                </a:solidFill>
              </a:rPr>
              <a:t>jsHacks</a:t>
            </a:r>
            <a:r>
              <a:rPr lang="en-US" dirty="0">
                <a:solidFill>
                  <a:schemeClr val="bg1"/>
                </a:solidFill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328573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0893431-64EB-CE48-8886-B3B9DEE5A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0500" y="403761"/>
            <a:ext cx="4191000" cy="445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D0C49D-A2D8-9443-A08D-76E97D7C4B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F8E70-3518-484B-89C8-EFC42BF295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bl@nk</a:t>
            </a:r>
            <a:r>
              <a:rPr lang="en-US" dirty="0"/>
              <a:t> – </a:t>
            </a:r>
            <a:r>
              <a:rPr lang="en-US" dirty="0" err="1"/>
              <a:t>jshacks</a:t>
            </a:r>
            <a:r>
              <a:rPr lang="en-US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389924426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146</TotalTime>
  <Words>102</Words>
  <Application>Microsoft Macintosh PowerPoint</Application>
  <PresentationFormat>Widescreen</PresentationFormat>
  <Paragraphs>22</Paragraphs>
  <Slides>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Gill Sans MT</vt:lpstr>
      <vt:lpstr>Impact</vt:lpstr>
      <vt:lpstr>Badge</vt:lpstr>
      <vt:lpstr>Pomo learning</vt:lpstr>
      <vt:lpstr>What’s this all about?</vt:lpstr>
      <vt:lpstr>Teachers</vt:lpstr>
      <vt:lpstr>Students</vt:lpstr>
      <vt:lpstr>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Gheorghe Emacu</dc:creator>
  <cp:lastModifiedBy>Gheorghe Emacu</cp:lastModifiedBy>
  <cp:revision>18</cp:revision>
  <dcterms:created xsi:type="dcterms:W3CDTF">2019-10-27T09:25:30Z</dcterms:created>
  <dcterms:modified xsi:type="dcterms:W3CDTF">2019-10-27T14:01:12Z</dcterms:modified>
</cp:coreProperties>
</file>

<file path=docProps/thumbnail.jpeg>
</file>